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F7792-AF37-438F-80DB-AA1A145E3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E34D62-F05E-48E9-9DEA-CFC13A7B8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46E2C0-B8CC-4B1D-BD2E-9D9A6F65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9F96-273F-49BB-A513-9EC2047EF4AB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DB7AB1-8E68-47DD-8E06-DFEC1C98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63AF82-DCBA-4D51-A3BC-6C33792E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F49D-0A93-43FB-A9B7-8E0ECE900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51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5B63B-4CC2-416D-9062-EB3FE4E63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DFD6C6-8275-4247-82AC-B1C849C38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BCB5E8-0235-43CD-92A6-84E2FF198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9F96-273F-49BB-A513-9EC2047EF4AB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48524F-0CC5-464B-BECD-5387654FC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A34454-ECDD-40D1-9EC7-A9FD1C5EB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F49D-0A93-43FB-A9B7-8E0ECE900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58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F0A320-28AF-4A64-B4BF-37FE619A2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A58B0A-5E9D-4F54-8C5E-F34DB4AD6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98C09F-A179-4D3C-945C-6C6BD57C0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9F96-273F-49BB-A513-9EC2047EF4AB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0068A8-ED31-465D-99FB-E7CF91827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59E8E-C7E7-497F-8523-DE4CBAFA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F49D-0A93-43FB-A9B7-8E0ECE900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0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E8959-0EDC-40A9-BBA1-CD9AAE7D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FF625-1EAD-47B6-A329-97B1559F8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A80F97-065E-4DB6-8E27-7C2A2BDC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9F96-273F-49BB-A513-9EC2047EF4AB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787E94-8C82-4747-8475-D6E76354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34B805-F8E7-4D66-BFC6-9B1648798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F49D-0A93-43FB-A9B7-8E0ECE900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35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30A7D-A0E5-4ED9-9A43-BB7A83FF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80BD05-24D5-4C41-BAEF-66908A840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CA7389-82E2-4A18-B3F1-F49BDAE87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9F96-273F-49BB-A513-9EC2047EF4AB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864A-733E-4180-9840-81CEF063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E343A-52D6-4EB6-A2FC-3F91C3A1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F49D-0A93-43FB-A9B7-8E0ECE900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7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8C139-9E20-4FDD-AD56-A9E464134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2CE64-8549-444A-B447-AAE779EAF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C91513-E1A5-4571-9339-05B94D06A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5D331F-90B8-47B0-8B70-EB54B036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9F96-273F-49BB-A513-9EC2047EF4AB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1A2505-31F2-405F-931C-66BA27AA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A92AA0-4EEC-475F-8D08-AAAA61C57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F49D-0A93-43FB-A9B7-8E0ECE900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8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39981-8E43-44C6-A9EB-7F7BDCC5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3F2BD8-75F7-4FFF-ABD9-F47A0EC05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D96D3E-2C6F-4A45-B1AA-CFAEEFA10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1A46F7-BC3D-4492-8858-177088772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D46C6E-1148-47BF-88AE-BF64CFB4F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634C65-D22D-44EF-B731-093A133C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9F96-273F-49BB-A513-9EC2047EF4AB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3A3ADB-4A85-4384-9A1B-80C07302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4C9411-1A20-4D39-9154-595C1BE6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F49D-0A93-43FB-A9B7-8E0ECE900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87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F06F5-39B5-47C7-86C0-40D434A7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BD48CB-118F-4EB5-AF25-048B2B28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9F96-273F-49BB-A513-9EC2047EF4AB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4EDE27-234B-4712-B473-1CBDFF828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CFFA23-5DD3-45A5-829E-74FC8BCD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F49D-0A93-43FB-A9B7-8E0ECE900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5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B4DE26-3827-4778-BC7C-49D68A7E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9F96-273F-49BB-A513-9EC2047EF4AB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6BD350-00A1-46D5-B1F9-44284E48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3F0989-090E-4629-93CE-A85E510A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F49D-0A93-43FB-A9B7-8E0ECE900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EFB89-2988-47F3-94AA-C9943A8AB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4174A0-AC43-46DE-87B2-FACEDCE2A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A921B4-EA05-484C-91D1-50F859FEF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FDFA0F-0649-4745-9C51-1D3BA5F8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9F96-273F-49BB-A513-9EC2047EF4AB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EEE017-B5BC-4393-B28A-41183D86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FFDDD6-E758-40A2-9FF8-E6138739B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F49D-0A93-43FB-A9B7-8E0ECE900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56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98A19-90A6-40E0-9248-FBF63642A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B0106F-BBC3-4BDE-BA78-8784EC818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DD5EFD-B174-4433-8264-8572DE0E7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327491-AB91-49C9-AB27-D2B861E0A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9F96-273F-49BB-A513-9EC2047EF4AB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4A79BD-08DE-42A1-8E12-C69CCE537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7D7C51-4117-4EDA-B7FE-54E92AD8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F49D-0A93-43FB-A9B7-8E0ECE900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01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7FCA4-2EF0-4F31-93F4-7F95A9E4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4D0EE-8CE2-47FF-8343-EA0F0F3B2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89210C-1C29-42FF-A60C-C554CFF70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9F96-273F-49BB-A513-9EC2047EF4AB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A512F8-C202-4D8C-A754-C1404F420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F4539-9082-4955-8C71-6F8343ACC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6F49D-0A93-43FB-A9B7-8E0ECE900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DBB0D4-800F-44F0-9C83-3D5D1506D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F43CB-8FDE-4B8F-AE65-2DA0687C1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3829" y="457200"/>
            <a:ext cx="9125337" cy="3303037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Обучение восстановительному подходу классных руководителей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D1A6E2-5261-4C20-B756-5706F39B5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0702" y="4338734"/>
            <a:ext cx="6344816" cy="1996752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r>
              <a:rPr lang="ru-RU" sz="2800" dirty="0"/>
              <a:t>«Восстановительные практики для улучшения дисциплины в классе»</a:t>
            </a:r>
          </a:p>
        </p:txBody>
      </p:sp>
    </p:spTree>
    <p:extLst>
      <p:ext uri="{BB962C8B-B14F-4D97-AF65-F5344CB8AC3E}">
        <p14:creationId xmlns:p14="http://schemas.microsoft.com/office/powerpoint/2010/main" val="184884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C58FB6-769C-44DC-8DA0-342543B0B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EA95B2-3413-41E9-A2E6-9ADB4BC3A35C}"/>
              </a:ext>
            </a:extLst>
          </p:cNvPr>
          <p:cNvSpPr txBox="1"/>
          <p:nvPr/>
        </p:nvSpPr>
        <p:spPr>
          <a:xfrm>
            <a:off x="1940767" y="382555"/>
            <a:ext cx="970383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Восстановительная культура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и восстановительные практики</a:t>
            </a:r>
          </a:p>
          <a:p>
            <a:endParaRPr lang="ru-RU" b="1" u="sng" dirty="0"/>
          </a:p>
          <a:p>
            <a:r>
              <a:rPr lang="ru-RU" b="1" u="sng" dirty="0"/>
              <a:t>Восстановительные вопросы, которые задаются обидчику: </a:t>
            </a:r>
          </a:p>
          <a:p>
            <a:endParaRPr lang="ru-RU" b="1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На кого и как повлияли твои действия?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Что может быть дальше, если ничего не менять?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Как ты сейчас относишься к случившемуся?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Что ты можешь сделать, чтобы исправить ситуацию?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Что ты можешь сделать, чтобы такое не повторилось?</a:t>
            </a:r>
          </a:p>
          <a:p>
            <a:endParaRPr lang="ru-RU" dirty="0"/>
          </a:p>
          <a:p>
            <a:r>
              <a:rPr lang="ru-RU" b="1" u="sng" dirty="0"/>
              <a:t>Восстановительные вопросы, которые задаются пострадавшей стороне:</a:t>
            </a:r>
          </a:p>
          <a:p>
            <a:endParaRPr lang="ru-RU" b="1" u="sng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тебя больше всего задело в случившемся?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исправит ситуацию?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Почему тебе это важно?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Готов ли ты сохранить нормальные отношения?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нужно сделать, чтобы такое не повторилось?</a:t>
            </a:r>
          </a:p>
        </p:txBody>
      </p:sp>
    </p:spTree>
    <p:extLst>
      <p:ext uri="{BB962C8B-B14F-4D97-AF65-F5344CB8AC3E}">
        <p14:creationId xmlns:p14="http://schemas.microsoft.com/office/powerpoint/2010/main" val="117322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EBB746-18F1-4BE0-911D-0B4EF7E7F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88BC56-8C38-4E1B-AFEF-5DC420041F33}"/>
              </a:ext>
            </a:extLst>
          </p:cNvPr>
          <p:cNvSpPr txBox="1"/>
          <p:nvPr/>
        </p:nvSpPr>
        <p:spPr>
          <a:xfrm>
            <a:off x="2715208" y="326571"/>
            <a:ext cx="6468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Восстановительные высказывания, примеры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592EB681-965F-4FD8-98F0-4D97B794D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4975"/>
              </p:ext>
            </p:extLst>
          </p:nvPr>
        </p:nvGraphicFramePr>
        <p:xfrm>
          <a:off x="2032000" y="719666"/>
          <a:ext cx="9640596" cy="57091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20298">
                  <a:extLst>
                    <a:ext uri="{9D8B030D-6E8A-4147-A177-3AD203B41FA5}">
                      <a16:colId xmlns:a16="http://schemas.microsoft.com/office/drawing/2014/main" val="3257822999"/>
                    </a:ext>
                  </a:extLst>
                </a:gridCol>
                <a:gridCol w="4820298">
                  <a:extLst>
                    <a:ext uri="{9D8B030D-6E8A-4147-A177-3AD203B41FA5}">
                      <a16:colId xmlns:a16="http://schemas.microsoft.com/office/drawing/2014/main" val="3415516468"/>
                    </a:ext>
                  </a:extLst>
                </a:gridCol>
              </a:tblGrid>
              <a:tr h="951521">
                <a:tc>
                  <a:txBody>
                    <a:bodyPr/>
                    <a:lstStyle/>
                    <a:p>
                      <a:r>
                        <a:rPr lang="ru-RU" dirty="0"/>
                        <a:t>Типичная реакция педагога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Восстановительные высказывания + вопросы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955707"/>
                  </a:ext>
                </a:extLst>
              </a:tr>
              <a:tr h="951521">
                <a:tc>
                  <a:txBody>
                    <a:bodyPr/>
                    <a:lstStyle/>
                    <a:p>
                      <a:r>
                        <a:rPr lang="ru-RU" dirty="0"/>
                        <a:t>Перестань дразнить Машу!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Мне неприятно слышать, как ты дразнишь Машу. Ради какого результата ты это делаешь?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070027"/>
                  </a:ext>
                </a:extLst>
              </a:tr>
              <a:tr h="951521">
                <a:tc>
                  <a:txBody>
                    <a:bodyPr/>
                    <a:lstStyle/>
                    <a:p>
                      <a:r>
                        <a:rPr lang="ru-RU" dirty="0"/>
                        <a:t>Нельзя разговаривать в классе!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Когда ты не слушаешь меня, я воспринимаю это, как неуважение и мне не приятно (злит, задевает). Что тебя отвлекает?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178201"/>
                  </a:ext>
                </a:extLst>
              </a:tr>
              <a:tr h="951521">
                <a:tc>
                  <a:txBody>
                    <a:bodyPr/>
                    <a:lstStyle/>
                    <a:p>
                      <a:r>
                        <a:rPr lang="ru-RU" dirty="0"/>
                        <a:t>Не делай этого! Не груби!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Меня огорчает (расстраивает), когда ты говоришь Диме такие вещи. Почему ты решил так ему ответить? (что случилось?)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862837"/>
                  </a:ext>
                </a:extLst>
              </a:tr>
              <a:tr h="951521">
                <a:tc>
                  <a:txBody>
                    <a:bodyPr/>
                    <a:lstStyle/>
                    <a:p>
                      <a:r>
                        <a:rPr lang="ru-RU" dirty="0"/>
                        <a:t>Сиди тихо и не мешай!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Мне очень мешает и злит, когда ты разговариваешь и шутишь во время урока.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135816"/>
                  </a:ext>
                </a:extLst>
              </a:tr>
              <a:tr h="951521">
                <a:tc>
                  <a:txBody>
                    <a:bodyPr/>
                    <a:lstStyle/>
                    <a:p>
                      <a:r>
                        <a:rPr lang="ru-RU" dirty="0"/>
                        <a:t>Чтобы я больше никогда не видела, как ты дерешься!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Я была поражена и расстроена, когда увидела, как ты ударил Диму. Что вынудило тебя так поступить?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819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317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954A4D-BB86-433C-A2D1-AEBB58649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1DCB3D-DAB3-4406-8114-2FE4E6DE7E57}"/>
              </a:ext>
            </a:extLst>
          </p:cNvPr>
          <p:cNvSpPr txBox="1"/>
          <p:nvPr/>
        </p:nvSpPr>
        <p:spPr>
          <a:xfrm>
            <a:off x="2509935" y="307910"/>
            <a:ext cx="6673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Поддерживающие высказывания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4FB2B8-17BA-4409-8C63-9F3834A1E230}"/>
              </a:ext>
            </a:extLst>
          </p:cNvPr>
          <p:cNvSpPr txBox="1"/>
          <p:nvPr/>
        </p:nvSpPr>
        <p:spPr>
          <a:xfrm>
            <a:off x="3163077" y="1077486"/>
            <a:ext cx="60205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Наблюдайте шаги к успеху и достижения учеников каждый период времени (день, урок, неделю и т.д.)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3E8119-3F57-4880-B881-4699F0953C84}"/>
              </a:ext>
            </a:extLst>
          </p:cNvPr>
          <p:cNvSpPr txBox="1"/>
          <p:nvPr/>
        </p:nvSpPr>
        <p:spPr>
          <a:xfrm>
            <a:off x="3163077" y="2155371"/>
            <a:ext cx="6020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Скажите им об этом как можно конкретнее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6CBDCC-FA39-4C73-BEB9-83456C149A0E}"/>
              </a:ext>
            </a:extLst>
          </p:cNvPr>
          <p:cNvSpPr txBox="1"/>
          <p:nvPr/>
        </p:nvSpPr>
        <p:spPr>
          <a:xfrm>
            <a:off x="3163077" y="2743400"/>
            <a:ext cx="6020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Добавьте собственное отношение к словам об их успехе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568179-A583-4D43-B4B9-52AE77963B1D}"/>
              </a:ext>
            </a:extLst>
          </p:cNvPr>
          <p:cNvSpPr txBox="1"/>
          <p:nvPr/>
        </p:nvSpPr>
        <p:spPr>
          <a:xfrm rot="10800000" flipV="1">
            <a:off x="2332652" y="4785311"/>
            <a:ext cx="89853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Пример:</a:t>
            </a:r>
            <a:r>
              <a:rPr lang="ru-RU" sz="2000" dirty="0"/>
              <a:t> «Андрей, сегодня ты свою работу выполнил очень внимательно!»</a:t>
            </a:r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2F719D40-6279-4173-BE33-D3703432D443}"/>
              </a:ext>
            </a:extLst>
          </p:cNvPr>
          <p:cNvSpPr/>
          <p:nvPr/>
        </p:nvSpPr>
        <p:spPr>
          <a:xfrm>
            <a:off x="2425958" y="1139307"/>
            <a:ext cx="513185" cy="51338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3BCF9284-5404-436E-84B3-9FEE15E29D35}"/>
              </a:ext>
            </a:extLst>
          </p:cNvPr>
          <p:cNvSpPr/>
          <p:nvPr/>
        </p:nvSpPr>
        <p:spPr>
          <a:xfrm>
            <a:off x="2425958" y="2155371"/>
            <a:ext cx="513185" cy="51338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401CB694-CBE0-4B8B-80A2-C52FEB94A69B}"/>
              </a:ext>
            </a:extLst>
          </p:cNvPr>
          <p:cNvSpPr/>
          <p:nvPr/>
        </p:nvSpPr>
        <p:spPr>
          <a:xfrm>
            <a:off x="2425959" y="2924946"/>
            <a:ext cx="513184" cy="51338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8C5E1A46-22E9-47FD-8735-9C179C8ED04A}"/>
              </a:ext>
            </a:extLst>
          </p:cNvPr>
          <p:cNvCxnSpPr/>
          <p:nvPr/>
        </p:nvCxnSpPr>
        <p:spPr>
          <a:xfrm>
            <a:off x="2696547" y="1735494"/>
            <a:ext cx="0" cy="35456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12D525CC-8A28-4138-999F-DA68708D3CA4}"/>
              </a:ext>
            </a:extLst>
          </p:cNvPr>
          <p:cNvCxnSpPr/>
          <p:nvPr/>
        </p:nvCxnSpPr>
        <p:spPr>
          <a:xfrm>
            <a:off x="2696547" y="2743400"/>
            <a:ext cx="0" cy="181546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E04EE9E-89F6-46D7-AC90-06ABE9D540FF}"/>
              </a:ext>
            </a:extLst>
          </p:cNvPr>
          <p:cNvCxnSpPr>
            <a:cxnSpLocks/>
          </p:cNvCxnSpPr>
          <p:nvPr/>
        </p:nvCxnSpPr>
        <p:spPr>
          <a:xfrm>
            <a:off x="1922106" y="4021494"/>
            <a:ext cx="931195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CB09F5A-DA86-46BC-8737-6FE4C9F7FDA6}"/>
              </a:ext>
            </a:extLst>
          </p:cNvPr>
          <p:cNvCxnSpPr/>
          <p:nvPr/>
        </p:nvCxnSpPr>
        <p:spPr>
          <a:xfrm>
            <a:off x="3284374" y="769575"/>
            <a:ext cx="516916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550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36B040-D1D9-47FA-A4E1-F429E1B36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705472-7FE9-4DC4-B5C5-95823C71578B}"/>
              </a:ext>
            </a:extLst>
          </p:cNvPr>
          <p:cNvSpPr txBox="1"/>
          <p:nvPr/>
        </p:nvSpPr>
        <p:spPr>
          <a:xfrm>
            <a:off x="3144415" y="1315616"/>
            <a:ext cx="6039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Обратная связь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7988752-2079-427C-B723-4A34022272EC}"/>
              </a:ext>
            </a:extLst>
          </p:cNvPr>
          <p:cNvCxnSpPr/>
          <p:nvPr/>
        </p:nvCxnSpPr>
        <p:spPr>
          <a:xfrm>
            <a:off x="4898571" y="1777281"/>
            <a:ext cx="248194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3C3FDA0-446F-4D3D-8CB2-347A48F4DAAF}"/>
              </a:ext>
            </a:extLst>
          </p:cNvPr>
          <p:cNvSpPr txBox="1"/>
          <p:nvPr/>
        </p:nvSpPr>
        <p:spPr>
          <a:xfrm>
            <a:off x="485192" y="1950098"/>
            <a:ext cx="11280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Встречи в формате круга с родителями и учениками            это интересно и полезно! </a:t>
            </a:r>
          </a:p>
        </p:txBody>
      </p:sp>
      <p:sp>
        <p:nvSpPr>
          <p:cNvPr id="10" name="Молния 9">
            <a:extLst>
              <a:ext uri="{FF2B5EF4-FFF2-40B4-BE49-F238E27FC236}">
                <a16:creationId xmlns:a16="http://schemas.microsoft.com/office/drawing/2014/main" id="{20E76036-74F6-4BCA-BEA5-25F78734D454}"/>
              </a:ext>
            </a:extLst>
          </p:cNvPr>
          <p:cNvSpPr/>
          <p:nvPr/>
        </p:nvSpPr>
        <p:spPr>
          <a:xfrm>
            <a:off x="7091265" y="1866127"/>
            <a:ext cx="811763" cy="372820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1CA687-0EEC-412F-ADB0-684C9ECBC52F}"/>
              </a:ext>
            </a:extLst>
          </p:cNvPr>
          <p:cNvSpPr txBox="1"/>
          <p:nvPr/>
        </p:nvSpPr>
        <p:spPr>
          <a:xfrm>
            <a:off x="485192" y="2743400"/>
            <a:ext cx="112807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Встречаться с коллегами в формате круга                               это труднее, чем с учениками и         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родителями! это возможно! </a:t>
            </a:r>
            <a:r>
              <a:rPr lang="ru-RU" dirty="0"/>
              <a:t>                     </a:t>
            </a:r>
          </a:p>
          <a:p>
            <a:r>
              <a:rPr lang="ru-RU" dirty="0"/>
              <a:t>                                                                                                                                          (присутствует сопротивление)</a:t>
            </a:r>
          </a:p>
        </p:txBody>
      </p:sp>
      <p:sp>
        <p:nvSpPr>
          <p:cNvPr id="13" name="Молния 12">
            <a:extLst>
              <a:ext uri="{FF2B5EF4-FFF2-40B4-BE49-F238E27FC236}">
                <a16:creationId xmlns:a16="http://schemas.microsoft.com/office/drawing/2014/main" id="{5AACBA83-9BA5-497B-917E-C094F907570D}"/>
              </a:ext>
            </a:extLst>
          </p:cNvPr>
          <p:cNvSpPr/>
          <p:nvPr/>
        </p:nvSpPr>
        <p:spPr>
          <a:xfrm>
            <a:off x="5523722" y="2892490"/>
            <a:ext cx="1856792" cy="625151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B170CA-17AB-44C5-AB0A-CAA6FD098A38}"/>
              </a:ext>
            </a:extLst>
          </p:cNvPr>
          <p:cNvSpPr txBox="1"/>
          <p:nvPr/>
        </p:nvSpPr>
        <p:spPr>
          <a:xfrm>
            <a:off x="485193" y="3666732"/>
            <a:ext cx="56108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Согласовать единые границы и выставить их ученикам класса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C85886-4216-4705-A031-C69D263E8E2F}"/>
              </a:ext>
            </a:extLst>
          </p:cNvPr>
          <p:cNvSpPr txBox="1"/>
          <p:nvPr/>
        </p:nvSpPr>
        <p:spPr>
          <a:xfrm>
            <a:off x="8525846" y="4846866"/>
            <a:ext cx="2913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это возможно!</a:t>
            </a:r>
          </a:p>
        </p:txBody>
      </p:sp>
      <p:sp>
        <p:nvSpPr>
          <p:cNvPr id="20" name="Молния 19">
            <a:extLst>
              <a:ext uri="{FF2B5EF4-FFF2-40B4-BE49-F238E27FC236}">
                <a16:creationId xmlns:a16="http://schemas.microsoft.com/office/drawing/2014/main" id="{BD6D9541-444F-4730-88F3-A60FE89DCF0A}"/>
              </a:ext>
            </a:extLst>
          </p:cNvPr>
          <p:cNvSpPr/>
          <p:nvPr/>
        </p:nvSpPr>
        <p:spPr>
          <a:xfrm>
            <a:off x="5915608" y="4627984"/>
            <a:ext cx="2463282" cy="447869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BD42C5-93B3-4E2A-AD7A-3376FDFF7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CFEB52-09FA-4DAB-A3CC-CA8F1EACC53E}"/>
              </a:ext>
            </a:extLst>
          </p:cNvPr>
          <p:cNvSpPr txBox="1"/>
          <p:nvPr/>
        </p:nvSpPr>
        <p:spPr>
          <a:xfrm>
            <a:off x="1996751" y="214604"/>
            <a:ext cx="10114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Интерес к восстановительному правосудию и восстановительным программам у педагогов способствует: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09F92-4CF6-455A-9BCA-C364D8AC370A}"/>
              </a:ext>
            </a:extLst>
          </p:cNvPr>
          <p:cNvSpPr txBox="1"/>
          <p:nvPr/>
        </p:nvSpPr>
        <p:spPr>
          <a:xfrm>
            <a:off x="3405673" y="1496905"/>
            <a:ext cx="8444204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Инициации и развитию новых школьных служб медиации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(примирения)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▪   Развитию навыков уважительного слушания и «Я-высказываний»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 всех участников коммуникаций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▪   Благоприятной инклюзии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▪   Ранней профилактики преступности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▪   Развитию процессов компенсации пострадавшим от 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правонарушений со стороны правонарушителей (реституция)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▪   Прекращению или предотвращению травли 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буллинга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▪   Заключению мировых соглашений, примирению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27556C3-E46E-4B29-8E83-174FE00382A0}"/>
              </a:ext>
            </a:extLst>
          </p:cNvPr>
          <p:cNvCxnSpPr/>
          <p:nvPr/>
        </p:nvCxnSpPr>
        <p:spPr>
          <a:xfrm>
            <a:off x="1996751" y="1045029"/>
            <a:ext cx="9946433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371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4577FC-97BA-4DA6-B0D6-9D0754C99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8321B3-4AFA-4221-9775-5F50B30B37A3}"/>
              </a:ext>
            </a:extLst>
          </p:cNvPr>
          <p:cNvSpPr txBox="1"/>
          <p:nvPr/>
        </p:nvSpPr>
        <p:spPr>
          <a:xfrm>
            <a:off x="2612571" y="1660849"/>
            <a:ext cx="6571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DE46563-2CB1-436B-A14A-6BB7CDD9B750}"/>
              </a:ext>
            </a:extLst>
          </p:cNvPr>
          <p:cNvCxnSpPr/>
          <p:nvPr/>
        </p:nvCxnSpPr>
        <p:spPr>
          <a:xfrm>
            <a:off x="6550090" y="2948473"/>
            <a:ext cx="50292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324600" y="4709160"/>
            <a:ext cx="5254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ШСМ КГОБУ Партизанская КШИ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Шелепова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391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439</Words>
  <Application>Microsoft Office PowerPoint</Application>
  <PresentationFormat>Широкоэкранный</PresentationFormat>
  <Paragraphs>67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Тема Office</vt:lpstr>
      <vt:lpstr>Обучение восстановительному подходу классных руководителей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восстановительному подходу классных руководителей</dc:title>
  <dc:creator>Пользователь</dc:creator>
  <cp:lastModifiedBy>Пользователь</cp:lastModifiedBy>
  <cp:revision>9</cp:revision>
  <dcterms:created xsi:type="dcterms:W3CDTF">2021-07-22T09:51:04Z</dcterms:created>
  <dcterms:modified xsi:type="dcterms:W3CDTF">2021-09-21T02:40:57Z</dcterms:modified>
</cp:coreProperties>
</file>